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7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1288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Ứng Dụng Dự Đoán Giá Nhà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86322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Ứng dụng dự đoán giá nhà dựa trên diện tích, phòng ngủ, phòng tắm, vị trí và tiện ích.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480036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Sử dụng bộ dữ liệu House Prices Dataset từ Kaggle, giao diện GUI hoặc web thân thiện.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44709" y="575369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5761315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9528" y="5737503"/>
            <a:ext cx="336089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Times New Roman" panose="02020603050405020304" pitchFamily="18" charset="0"/>
                <a:ea typeface="Sora Bold" pitchFamily="34" charset="-122"/>
                <a:cs typeface="Times New Roman" panose="02020603050405020304" pitchFamily="18" charset="0"/>
              </a:rPr>
              <a:t>by Cương Phạm Nguyên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587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 err="1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Kết</a:t>
            </a: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Luận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369641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Ứng dụng dự đoán giá nhà giúp đánh giá chính xác và nhanh chóng.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Dự đoán giá là công cụ quan trọng trong thị trường bất động sản hiện đại.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522398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Cảm ơn quý vị chú ý, sẵn sàng trả lời câu hỏi.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85618"/>
            <a:ext cx="62592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Tổng Quan Về Dữ Liệu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339822"/>
            <a:ext cx="48321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Bộ dữ </a:t>
            </a:r>
            <a:r>
              <a:rPr lang="en-US" sz="2200" dirty="0" err="1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“Housing.csv"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912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Hàng ngàn mẫu nhà với nhiều thuộc tính khác nhau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4542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Diện tích (sqft)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4876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Số phòng ngủ, số phòng tắm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2991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Vị trí: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Gần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mặt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đường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, xa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mặt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đường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7215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Tiện ích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như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gara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để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xe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nội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thất</a:t>
            </a: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,…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3339822"/>
            <a:ext cx="33861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Phân bố giá nhà thực tế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391263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Biểu đồ histogram cho thấy giá nhà đa dạng theo khu vực và tiện ích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25385"/>
            <a:ext cx="71039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Xử Lý Dữ Liệu Với Pandas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Làm sạch dữ liệu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8726" y="372356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Xử lý giá trị thiếu bằng cách điền trung bình hoặc loại bỏ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93774" y="316301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32374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Mã hóa dữ liệu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97791" y="3723561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One-hot encoding cho vị trí, label encoding cho thứ tự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4709" y="519695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271373"/>
            <a:ext cx="365212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Chuẩn hóa và chia dữ liệu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948726" y="575750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Tỷ lệ hóa dữ liệu và tách 80/20 cho huấn luyện và kiểm tra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21894"/>
            <a:ext cx="74854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Mô Hình Dự Đoán Giá Nhà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2859524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0837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Linear Regression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2504" y="3569851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Đơn giản, dễ hiểu, giải thích tương quan tuyến tính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0347" y="2859524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0837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Random Forest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04542" y="3569851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Hiệu suất cao hơn, xử lý phi tuyến và phức tạp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4704040"/>
            <a:ext cx="7627382" cy="1703665"/>
          </a:xfrm>
          <a:prstGeom prst="roundRect">
            <a:avLst>
              <a:gd name="adj" fmla="val 534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9282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Đánh giá mô hình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2504" y="541436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MSE, RMSE, MAE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2504" y="5836801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R-squared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86623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Triển Khai Ứng Dụng GUI/Web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10812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Giao diện người dùng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Nhập đặc điểm nhà: diện tích, phòng ngủ, phòng tắm, vị trí, tiện ích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Mô hình dự đoán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Dùng mô hình đã huấn luyện để tính giá và hiển thị kết quả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42128"/>
            <a:ext cx="65362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Trực Quan Hóa Dữ Liệu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37797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854172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Biểu đồ phân phối giá theo diện tích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07374" y="37797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11391" y="3854172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Biểu</a:t>
            </a: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đồ giá nhà </a:t>
            </a:r>
            <a:r>
              <a:rPr lang="en-US" sz="2200" dirty="0" err="1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theo</a:t>
            </a: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tích</a:t>
            </a: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8309" y="49999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62326" y="5074325"/>
            <a:ext cx="685907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Mối quan hệ giá với số phòng ngủ và phòng tắm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3017" y="408130"/>
            <a:ext cx="63072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Kết Quả Thực Nghiệm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A605D-FF49-7538-BD87-829425613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98" y="1120838"/>
            <a:ext cx="3130404" cy="3368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B2E34-3B96-BAAF-814B-A28239249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1664703"/>
            <a:ext cx="4125193" cy="282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A1350-A556-A025-0967-00213659C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017" y="4697693"/>
            <a:ext cx="3381612" cy="3123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14B9F1-F5EB-11AD-F52F-167EFD3CC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629" y="4772968"/>
            <a:ext cx="3994564" cy="2825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788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Đánh Giá Kết Quả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4033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Ưu điểm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Random Forest cho độ chính xác cao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Linear Regression dễ triển khai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7139" y="40330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Nhược điểm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Random Forest tốn thời gian huấn luyện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Linear Regression hạn chế với phi tuyến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0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Hướng Phát Triển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Nâng cao mô hình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664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Sử dụng Gradient Boosting hoặc Deep Learning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5502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Mở rộng dữ liệu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1664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Thêm các thuộc tính mới như năm xây dựng, tình trạng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4850130"/>
            <a:ext cx="34403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Triển khai trên đám mây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1664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Phục vụ người dùng nhanh hơn, bảo mật tốt hơn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Times New Roman" panose="02020603050405020304" pitchFamily="18" charset="0"/>
                <a:ea typeface="Sora Semi Bold" pitchFamily="34" charset="-122"/>
                <a:cs typeface="Times New Roman" panose="02020603050405020304" pitchFamily="18" charset="0"/>
              </a:rPr>
              <a:t>Tính năng mở rộng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1664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Times New Roman" panose="02020603050405020304" pitchFamily="18" charset="0"/>
                <a:ea typeface="Sora Light" pitchFamily="34" charset="-122"/>
                <a:cs typeface="Times New Roman" panose="02020603050405020304" pitchFamily="18" charset="0"/>
              </a:rPr>
              <a:t>So sánh giá nhà, tìm nhà tương tự theo yêu cầu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467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Cuong 2408</cp:lastModifiedBy>
  <cp:revision>2</cp:revision>
  <dcterms:created xsi:type="dcterms:W3CDTF">2025-05-21T12:54:54Z</dcterms:created>
  <dcterms:modified xsi:type="dcterms:W3CDTF">2025-05-21T13:02:23Z</dcterms:modified>
</cp:coreProperties>
</file>